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3" r:id="rId10"/>
    <p:sldId id="265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696200" cy="1905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в подготовительной группе: «Широкая Масленица»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0" y="5486400"/>
            <a:ext cx="3429000" cy="1066800"/>
          </a:xfrm>
        </p:spPr>
        <p:txBody>
          <a:bodyPr>
            <a:normAutofit fontScale="625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подготовили: Костенко А.А.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Исаенко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О.В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 спортивный праздник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Подведение итогов конкурса для родителей «Лучший рецепт блинов».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для родителей «Выходные на Масленицу».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Продукты деятельности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Выставка детских поделок «Масленица»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Сценарий праздника «Широкая Масленица».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Рецепты приготовления блинов  от родителей «Ой блины, блины»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301_1658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823368"/>
            <a:ext cx="5379509" cy="40346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Тип проекта: творческий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Возрастная группа: подготовительная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Длительность: 1 неделя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Участники проекта: воспитатели, дети старшей, подготовительной группы и их родители.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Актуальность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Исконно русский праздник - Масленица. </a:t>
            </a:r>
          </a:p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Пришел к нам он из язычества. </a:t>
            </a:r>
          </a:p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Масленица - это озорное, разгульное и веселое прощание с холодной, надоевшей зимой и одновременно встреча долгожданной весны, солнца и тепла. Празднуется Масленица в последнюю неделю перед Великим постом и за семь недель до Пасхи. Масленица – один из самых любимых всеми, народный праздник, происходящий в конце зимы, всегда отмечался ярко, шумно и весело, с блинами, ярмарками и скоморохами. Он навсегда оставляет самые светлые впечатления, прививая интерес к историческому прошлому страны.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Познакомить детей с традицией проведения народного праздника «Масленица»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Познакомить детей с традицией проведения старинного праздника.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Провести праздник через эмоциональное сопереживание и участие в игре – действии.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Приобщить ребят подготовительной группы, к традициям проведения народного праздника «Масленица».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Развивать выносливость, смекалку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Воспитывать чувство патриотизма, основанное на традициях народа.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Прогнозируемый результат: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Приобщение детей к традициям проведения народного праздника. </a:t>
            </a:r>
          </a:p>
          <a:p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познавательного интереса к родной истории.</a:t>
            </a:r>
          </a:p>
          <a:p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в детском коллективе атмосферы радости совместного творчества. </a:t>
            </a:r>
          </a:p>
          <a:p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двигательных и музыкальных способностей. </a:t>
            </a:r>
          </a:p>
          <a:p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Усвоение традиционных культурных эталонов детьми и их родителями.</a:t>
            </a:r>
            <a:endParaRPr lang="ru-RU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Подготовительный этап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Создать условия для формирования интереса к празднику.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Помочь детям выбрать активную и посильную задачу на определённый отрезок времени.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Составить план совместных действий с детьми, поиск и сбор информации о празднике 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Подобрать материал, пособия и литературу по теме (стихи, частушки, загадки,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репродукции, музыкальный репертуар).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Начать формирование игротеки народных игр.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Привлечь родителей к участию в конкурсе на лучший рецепт блинов.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Основной этап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Наблюдения за изменениями в природе.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Беседа: «Как на Руси весну встречали!».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и обсуждение картин Б.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И.Кустодиева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«Масленица», А. А. Соловьёва «Тройка», В. И. Сурикова «Взятие снежного городка».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стихов, частушек.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Разучивание хороводных игр, русских народных песен: «Веснянка»,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Маслёна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«Ясна – красна».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стихотворения Д. Кузнецова «Блины», рассказа Т.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Нуждиной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«Блины».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творческих рассказов о днях масленичной недели с опорой на соответствующие иллюстрации.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детей с пословицами о масленице.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347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Проект в подготовительной группе: «Широкая Масленица»</vt:lpstr>
      <vt:lpstr>Паспорт проекта</vt:lpstr>
      <vt:lpstr>Актуальность</vt:lpstr>
      <vt:lpstr>Цель проекта</vt:lpstr>
      <vt:lpstr>Задачи</vt:lpstr>
      <vt:lpstr>Прогнозируемый результат: </vt:lpstr>
      <vt:lpstr>Этапы проекта</vt:lpstr>
      <vt:lpstr>Подготовительный этап</vt:lpstr>
      <vt:lpstr>Основной этап</vt:lpstr>
      <vt:lpstr>Заключительный</vt:lpstr>
      <vt:lpstr>Продукты деятельности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подготовительной группе «Широкая Масленица»</dc:title>
  <cp:lastModifiedBy>1</cp:lastModifiedBy>
  <cp:revision>14</cp:revision>
  <dcterms:modified xsi:type="dcterms:W3CDTF">2022-08-12T05:00:50Z</dcterms:modified>
</cp:coreProperties>
</file>